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9"/>
    <p:restoredTop sz="94648"/>
  </p:normalViewPr>
  <p:slideViewPr>
    <p:cSldViewPr snapToGrid="0" snapToObjects="1" showGuides="1">
      <p:cViewPr varScale="1">
        <p:scale>
          <a:sx n="102" d="100"/>
          <a:sy n="102" d="100"/>
        </p:scale>
        <p:origin x="2000" y="184"/>
      </p:cViewPr>
      <p:guideLst>
        <p:guide orient="horz" pos="4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2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9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8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9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4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3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8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4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61DC8-D8F2-0D47-AE45-B8B54D6E5B23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2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275AD6F-B0B9-C845-9B24-AE9674D9E1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676910" y="1326137"/>
            <a:ext cx="10680700" cy="7104988"/>
          </a:xfrm>
          <a:prstGeom prst="rect">
            <a:avLst/>
          </a:prstGeom>
          <a:ln>
            <a:noFill/>
          </a:ln>
          <a:effectLst>
            <a:softEdge rad="1054100"/>
          </a:effec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B3D100-F51E-0448-BE68-47480EE8FC71}"/>
              </a:ext>
            </a:extLst>
          </p:cNvPr>
          <p:cNvCxnSpPr>
            <a:cxnSpLocks/>
          </p:cNvCxnSpPr>
          <p:nvPr/>
        </p:nvCxnSpPr>
        <p:spPr>
          <a:xfrm>
            <a:off x="1913418" y="1723457"/>
            <a:ext cx="403279" cy="3947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71BADF-4317-3848-9294-AE16331FCCFD}"/>
              </a:ext>
            </a:extLst>
          </p:cNvPr>
          <p:cNvCxnSpPr>
            <a:cxnSpLocks/>
          </p:cNvCxnSpPr>
          <p:nvPr/>
        </p:nvCxnSpPr>
        <p:spPr>
          <a:xfrm flipV="1">
            <a:off x="1913418" y="2626246"/>
            <a:ext cx="381049" cy="3000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EF11BF-1AF3-F24E-A7E7-BC68167B21C9}"/>
              </a:ext>
            </a:extLst>
          </p:cNvPr>
          <p:cNvCxnSpPr>
            <a:cxnSpLocks/>
          </p:cNvCxnSpPr>
          <p:nvPr/>
        </p:nvCxnSpPr>
        <p:spPr>
          <a:xfrm flipV="1">
            <a:off x="5579533" y="2320884"/>
            <a:ext cx="920436" cy="305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A0EE23-5714-4D45-AF28-02BB6994EDCC}"/>
              </a:ext>
            </a:extLst>
          </p:cNvPr>
          <p:cNvCxnSpPr>
            <a:cxnSpLocks/>
          </p:cNvCxnSpPr>
          <p:nvPr/>
        </p:nvCxnSpPr>
        <p:spPr>
          <a:xfrm>
            <a:off x="5579533" y="3354379"/>
            <a:ext cx="907255" cy="279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2AB95F1-CB3B-CB4F-B483-A55EA6A9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42" y="1715464"/>
            <a:ext cx="1730676" cy="1210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F4D876-9D8C-0941-862C-42090ED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1" y="1837663"/>
            <a:ext cx="613780" cy="367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BACAD1-57B5-5D49-B2FB-5CEA7AFD2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788" y="2311740"/>
            <a:ext cx="2081140" cy="1358291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30E85AD-FCA0-8D44-BE12-4A6DC2E992E4}"/>
              </a:ext>
            </a:extLst>
          </p:cNvPr>
          <p:cNvCxnSpPr>
            <a:cxnSpLocks/>
          </p:cNvCxnSpPr>
          <p:nvPr/>
        </p:nvCxnSpPr>
        <p:spPr>
          <a:xfrm flipV="1">
            <a:off x="5572943" y="4177797"/>
            <a:ext cx="940207" cy="431342"/>
          </a:xfrm>
          <a:prstGeom prst="line">
            <a:avLst/>
          </a:prstGeom>
          <a:scene3d>
            <a:camera prst="orthographicFront">
              <a:rot lat="0" lon="2154000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707205-4BFD-5B43-B21F-4A3EA5A6E1CE}"/>
              </a:ext>
            </a:extLst>
          </p:cNvPr>
          <p:cNvCxnSpPr>
            <a:cxnSpLocks/>
          </p:cNvCxnSpPr>
          <p:nvPr/>
        </p:nvCxnSpPr>
        <p:spPr>
          <a:xfrm>
            <a:off x="5422392" y="5019914"/>
            <a:ext cx="1064396" cy="451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67B5BC-2691-2645-A607-447AA409C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357" y="838391"/>
            <a:ext cx="4482612" cy="569098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1C7EDAA-3D7B-1141-B0FF-AC8A2C57112D}"/>
              </a:ext>
            </a:extLst>
          </p:cNvPr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Estimating the combined effect of bark beetle and </a:t>
            </a:r>
          </a:p>
          <a:p>
            <a:pPr algn="ctr"/>
            <a:r>
              <a:rPr lang="en-US" b="1" dirty="0">
                <a:latin typeface="Helvetica" pitchFamily="2" charset="0"/>
              </a:rPr>
              <a:t>climate change on forest carbon sequestration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B7F7F7D-7B93-384C-811A-46CC75552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788" y="4162542"/>
            <a:ext cx="198882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08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906</TotalTime>
  <Words>14</Words>
  <Application>Microsoft Macintosh PowerPoint</Application>
  <PresentationFormat>On-screen Show (4:3)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Powers</dc:creator>
  <cp:lastModifiedBy>Claire Powers</cp:lastModifiedBy>
  <cp:revision>5</cp:revision>
  <dcterms:created xsi:type="dcterms:W3CDTF">2019-04-30T01:40:56Z</dcterms:created>
  <dcterms:modified xsi:type="dcterms:W3CDTF">2019-05-24T00:51:53Z</dcterms:modified>
</cp:coreProperties>
</file>